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6" r:id="rId8"/>
    <p:sldId id="267" r:id="rId9"/>
    <p:sldId id="262" r:id="rId10"/>
    <p:sldId id="263" r:id="rId11"/>
    <p:sldId id="264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A1FDBD6-654A-4582-A689-EB4F6D50B361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6331FA7-7CE2-427B-8708-0DF45028C61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50" dirty="0" smtClean="0">
                <a:solidFill>
                  <a:schemeClr val="tx1"/>
                </a:solidFill>
              </a:rPr>
              <a:t>Кукла </a:t>
            </a:r>
            <a:r>
              <a:rPr lang="ru-RU" sz="6050" dirty="0" err="1" smtClean="0">
                <a:solidFill>
                  <a:schemeClr val="tx1"/>
                </a:solidFill>
              </a:rPr>
              <a:t>мартиничка</a:t>
            </a:r>
            <a:endParaRPr lang="ru-RU" sz="605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C:\Users\admin\Documents\%D0%BC 1_files\i(90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C:\Users\admin\Documents\%D0%BC 1_files\i(90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://images.myshared.ru/4/200441/slid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metod-kopilka.ru/images/doc/63/64106/2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lusana.ru/files/5387/573/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531"/>
            <a:ext cx="9144000" cy="6861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43f/0000db16-a7b14eff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 работы</a:t>
            </a:r>
            <a:endParaRPr lang="ru-RU" dirty="0"/>
          </a:p>
        </p:txBody>
      </p:sp>
      <p:pic>
        <p:nvPicPr>
          <p:cNvPr id="19458" name="Picture 2" descr="G:\1. Для Ереминой от И.Б\куклы из ниток\27609680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:\1. Для Ереминой от И.Б\куклы из ниток\27609680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G:\1. Для Ереминой от И.Б\куклы из ниток\27609680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:\1. Для Ереминой от И.Б\куклы из ниток\27609680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:\1. Для Ереминой от И.Б\куклы из ниток\27609680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G:\1. Для Ереминой от И.Б\куклы из ниток\martinichki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внимание. </a:t>
            </a:r>
            <a:br>
              <a:rPr lang="ru-RU" dirty="0" smtClean="0"/>
            </a:br>
            <a:r>
              <a:rPr lang="ru-RU" dirty="0" smtClean="0"/>
              <a:t>Творческих успехов.</a:t>
            </a:r>
            <a:endParaRPr lang="ru-RU" dirty="0"/>
          </a:p>
        </p:txBody>
      </p:sp>
      <p:pic>
        <p:nvPicPr>
          <p:cNvPr id="25602" name="Picture 2" descr="G:\1. Для Ереминой от И.Б\куклы из ниток\27609680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</TotalTime>
  <Words>8</Words>
  <Application>Microsoft Office PowerPoint</Application>
  <PresentationFormat>Экран (4:3)</PresentationFormat>
  <Paragraphs>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Кукла мартиничка</vt:lpstr>
      <vt:lpstr>Слайд 2</vt:lpstr>
      <vt:lpstr>Слайд 3</vt:lpstr>
      <vt:lpstr>Слайд 4</vt:lpstr>
      <vt:lpstr>Слайд 5</vt:lpstr>
      <vt:lpstr>Этапы  работы</vt:lpstr>
      <vt:lpstr>Слайд 7</vt:lpstr>
      <vt:lpstr>Слайд 8</vt:lpstr>
      <vt:lpstr>Слайд 9</vt:lpstr>
      <vt:lpstr>Слайд 10</vt:lpstr>
      <vt:lpstr>Слайд 11</vt:lpstr>
      <vt:lpstr>Спасибо за внимание.  Творческих успехов.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Кукла мартиничка</dc:title>
  <dc:creator>admin</dc:creator>
  <cp:lastModifiedBy>Пользователь Windows</cp:lastModifiedBy>
  <cp:revision>5</cp:revision>
  <dcterms:created xsi:type="dcterms:W3CDTF">2018-11-21T15:12:47Z</dcterms:created>
  <dcterms:modified xsi:type="dcterms:W3CDTF">2019-04-02T10:59:23Z</dcterms:modified>
</cp:coreProperties>
</file>